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TRIPCHA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Stripchat vs Chaturbate: Which Cam Site Fits You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Vera Lyndon, Senior Editor · 19.05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stwebcams.com/stripchat-vs-chaturb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We may earn referral fees if you visit StripChat through links on this site. 18+ adult content — viewer discretion advise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ree public rooms on b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oken wallet on both, sold in tiered pac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ccount required to tip or enter private on eith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ublic-tipping habit: Chaturb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R or mobile-first: Stripch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udget testers: try both, compare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Free Shows and Room A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turbate: more concurrent rooms in most US hou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ipchat: cleaner filter and category layo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oth: free chat for registered us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turbate: loud, group-driven tipp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ipchat: quieter, menu-driven tipp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oth: optional, no minimu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Token Pricing and Pai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ntry packs: roughly compar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id packs: small per-token gap, varies by promo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ulk packs: gap widens, check first-purchase bonu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andard 1:1 private on b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xclusive premium on Stripch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icket shows on Chaturbate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del Variety and Catego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op-level categories: similar on b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ag stacking: Stripchat is deep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iche discovery: Stripchat usually fas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turbate: heavy North American prese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ipchat: wider international mix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oth: language filters available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bile and User Experi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ipchat mobile: app-like, drawer filt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turbate mobile: dense, close to deskto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oth: same URL on phone and deskto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rowser-first on b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Home-screen shortcut works on iOS and Androi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HD on 4G is the most common buffering trigger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VR and Interactive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ipchat: live VR rooms, headset and WebXR suppo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turbate: no live V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lat-video VR viewing works in any brows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Headset comfort matters more than the spec she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Interactive icon on thumbnails (both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oken thresholds set per model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afety, Privacy, and Sup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edicated email on b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eutral billing descriptors (verify on a small purchas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ush notifications off on shared devic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sed tokens: unlikely to be refunded on eith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nused, recent purchase: depends on billing provid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rgebacks: often lock the issuing account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Verdict: Stripchat or Chaturbate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ree public volume: Chaturb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iche tag discovery: Stripch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Off-peak hours: roughly ev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ive VR: Stripchat-on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bile polish: Stripch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ouch UX: Stripchat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Vera Lyndon, Senior Editor</dc:creator>
  <cp:lastModifiedBy>Unknown Creator</cp:lastModifiedBy>
  <dcterms:created xsi:type="dcterms:W3CDTF">2026-06-11T15:19:28Z</dcterms:created>
  <dcterms:modified xsi:type="dcterms:W3CDTF">2026-06-11T15:19:28Z</dcterms:modified>
  <dc:title>Stripchat vs Chaturbate 2026: Tokens, Free Shows, VR</dc:title>
  <dc:description>Compare Stripchat and Chaturbate by free rooms, token costs, mobile UX, VR, model variety, private shows, safety, and best use cases.</dc:description>
  <dc:subject>Stripchat vs Chaturbate: Which Cam Site Fits You?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