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STRIPCHA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Stripchat Token Pricing: What Tokens Cost in the US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Vera Lyndon, Senior Editor · 13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How Much Do Stripchat Tokens Cost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Wallet checkout shows current packages li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rices may differ by region and account histor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First-purchase bonus, when active, stacks on the chosen pac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romotional bundles may appear seasonal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ompare per-token rate, not pack size. The wallet is the only source of truth for current price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Token Package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id-tier packs have a lower per-token rate than entr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First-purchase bonus on a mid-tier pack maximizes bonus toke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op-up cadence matters more than pack siz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erify the current dollar price on the wallet checkou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Entry pack for first buyers, mid-tier for regulars, bulk only when weekly spend justifies it. Verify current price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What Paid Features Co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ingle tips: any amount the model accep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heap menu items: low double-digit token range, varies by mode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id menu items: higher double-digit ran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remium menu items: low triple-digit ran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ips are bounded per click; privates compound by the minute. Plan private length before opening the doo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Payment Methods in the U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Log in to your Stripchat accou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Open the wallet from the top-bar token ic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ick a package by per-token r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pply any first-purchase bonus show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elect a payment method available in your reg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erify the dollar charge and billing descriptor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Refund and Fee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Unauthorized purchase: refund consideration possi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Recent unused purchase: narrow window may app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Used tokens: refund generally not availa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hargebacks bypass support but usually close the accou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Used tokens are gone. Plan around it; the refund policy is narrow and the official help center is the source of truth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How to Budget Toke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alculate last 30 days from wallet histor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et the next month's cap below that figu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Use account spending controls if region supports the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uy smaller packs more often to add fric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nthly cap, smaller packs for friction, never enter a private without a session limit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https://stwebcams.com/stripchat-token-pric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We may earn referral fees if you visit StripChat through links on this site. 18+ adult content — viewer discretion advised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Vera Lyndon, Senior Editor</dc:creator>
  <cp:lastModifiedBy>Unknown Creator</cp:lastModifiedBy>
  <dcterms:created xsi:type="dcterms:W3CDTF">2026-06-11T15:19:29Z</dcterms:created>
  <dcterms:modified xsi:type="dcterms:W3CDTF">2026-06-11T15:19:29Z</dcterms:modified>
  <dc:title>Stripchat Token Cost USA: Packages, Value and Fees</dc:title>
  <dc:description>Stripchat token pricing guide for US adults covering packages, per-token value, payment methods, private show costs, refunds, and budgeting.</dc:description>
  <dc:subject>Stripchat Token Pricing: What Tokens Cost in the USA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