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presProps" Target="presProps.xml"/>
  <Relationship Id="rId14" Type="http://schemas.openxmlformats.org/officeDocument/2006/relationships/viewProps" Target="viewProps.xml"/>
  <Relationship Id="rId1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074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B2777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DB2777">
                    <a:alpha val="100000"/>
                  </a:srgbClr>
                </a:solidFill>
                <a:latin typeface="Calibri"/>
              </a:rPr>
              <a:t><![CDATA[STRIPCHAT REVIEW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Stripchat Review 2026: Is It Worth Using?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B485C">
                    <a:alpha val="100000"/>
                  </a:srgbClr>
                </a:solidFill>
                <a:latin typeface="Calibri"/>
              </a:rPr>
              <a:t><![CDATA[Vera Lyndon, Senior Editor · 22.04.202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B2777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DB2777">
                    <a:alpha val="100000"/>
                  </a:srgbClr>
                </a:solidFill>
                <a:latin typeface="Calibri"/>
              </a:rPr>
              <a:t><![CDATA[https://stwebcams.com/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B485C">
                    <a:alpha val="100000"/>
                  </a:srgbClr>
                </a:solidFill>
                <a:latin typeface="Calibri"/>
              </a:rPr>
              <a:t><![CDATA[We may earn referral fees if you visit StripChat through links on this site. 18+ adult content — viewer discretion advised.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B2777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B2777">
                    <a:alpha val="100000"/>
                  </a:srgbClr>
                </a:solidFill>
                <a:latin typeface="Calibri"/>
              </a:rPr>
              <a:t><![CDATA[Stripchat at a Glan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Public rooms with live chat are free to watch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Tokens unlock tipping, private shows, spy mode, and paid clip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A live VR section is one of the few in the cam spac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Mobile use runs through the browser, not an app store app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Free: public room video, public chat, category and tag browsing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Account-only: favorites, follows, notifications, purchases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B2777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B2777">
                    <a:alpha val="100000"/>
                  </a:srgbClr>
                </a:solidFill>
                <a:latin typeface="Calibri"/>
              </a:rPr>
              <a:t><![CDATA[Is Stripchat Safe and Legit?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Strict 18+ access for both viewers and model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Per-room rules visible above cha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Platform-level reporting for harassment or impersonatio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Use a separate email for the accoun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Check the billing descriptor before card us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Disable push notifications on shared phones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B2777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B2777">
                    <a:alpha val="100000"/>
                  </a:srgbClr>
                </a:solidFill>
                <a:latin typeface="Calibri"/>
              </a:rPr>
              <a:t><![CDATA[Free Shows, Tokens, and Paid Fea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Decide what you want: interaction, attention, or recorded conten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Check the model's posted per-minute rat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Confirm your token balance covers the planned session length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Set an end signal in your head before you click Star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Free covers passive viewing; tokens cover anything interactive, and private VR is the most expensive tier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B2777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B2777">
                    <a:alpha val="100000"/>
                  </a:srgbClr>
                </a:solidFill>
                <a:latin typeface="Calibri"/>
              </a:rPr>
              <a:t><![CDATA[User Experience and Interfa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Top bar: gender and orientatio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Side panel: stackable tag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Sort: Most Viewers, Trending, Newes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Search: usernames and exact tag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Browser-first on iOS and Android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Home-screen shortcut works as a pseudo-app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B2777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B2777">
                    <a:alpha val="100000"/>
                  </a:srgbClr>
                </a:solidFill>
                <a:latin typeface="Calibri"/>
              </a:rPr>
              <a:t><![CDATA[Token Costs and Payment Valu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Standard private: model sets the per-minute rat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Exclusive private: locks out spy seats at a premium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Spy: cheaper, view-only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VR private: usually the highest tie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Bulk bundles cut per-token cost; private rates vary by model and VR is the most expensive tier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B2777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B2777">
                    <a:alpha val="100000"/>
                  </a:srgbClr>
                </a:solidFill>
                <a:latin typeface="Calibri"/>
              </a:rPr>
              <a:t><![CDATA[Pros and Cons of Stripcha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Strong free public-room tier, usable without paying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Live VR section with real headset support: see /stripchat-v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Mobile browser experience that does not need an app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Bulk token packs that lower per-token cost meaningfully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Deep category and tag system for niche discovery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Tip-menu structure that fixes prices for common requests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B2777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B2777">
                    <a:alpha val="100000"/>
                  </a:srgbClr>
                </a:solidFill>
                <a:latin typeface="Calibri"/>
              </a:rPr>
              <a:t><![CDATA[Stripchat Alternativ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Chaturbate: biggest direct freemium alternativ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BongaCams: smaller freemium with similar mechanic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CamSoda: leaner catalog, frequent promotion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LiveJasmin: premium private-show focu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Streamate: credit-based, mid-priced private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Flirt4Free: credit-based with strong production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B2777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B2777">
                    <a:alpha val="100000"/>
                  </a:srgbClr>
                </a:solidFill>
                <a:latin typeface="Calibri"/>
              </a:rPr>
              <a:t><![CDATA[Final Verdic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Per-session token cap decided in advanc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Dedicated email and disabled autofill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Push notifications off on shared device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Billing descriptor confirmed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Refund rules read and accepted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Stay free until you know what you would pay for; then buy small, test, and scale only if it earns the spend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Vera Lyndon, Senior Editor</dc:creator>
  <cp:lastModifiedBy>Unknown Creator</cp:lastModifiedBy>
  <dcterms:created xsi:type="dcterms:W3CDTF">2026-06-11T15:19:26Z</dcterms:created>
  <dcterms:modified xsi:type="dcterms:W3CDTF">2026-06-11T15:19:26Z</dcterms:modified>
  <dc:title>Stripchat Review 2026: Free Cams, Tokens and Safety</dc:title>
  <dc:description>Full Stripchat review for US adults covering free shows, tokens, private shows, VR, mobile use, safety, refunds, pros, cons, and alternatives.</dc:description>
  <dc:subject>Stripchat Review 2026: Is It Worth Using?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