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STRIPCHA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Stripchat App: Official Options and Mobile Acce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485C">
                    <a:alpha val="100000"/>
                  </a:srgbClr>
                </a:solidFill>
                <a:latin typeface="Calibri"/>
              </a:rPr>
              <a:t><![CDATA[Vera Lyndon, Senior Editor · 12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Does Stripchat Have an Official App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No native iOS app in Apple App Store (platform-wide policy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No general-download Android APK from the official domai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tatus can change; verify on the help center at signup tim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obile browser site is the supported access metho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ame features as desktop: rooms, tips, tokens, private shows, favorit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Works in any major mobile browser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How to Use Stripchat on Ph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Open your mobile browser (Safari, Chrome, Firefox, Brave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Type stripchat.com directly in the address ba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llow cookies for the domain when prompt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ign in with your account credential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Decline web push notifications during signu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Open the browser menu and tap Add to Home Screen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Android APK and iOS Ris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No legitimate APK for general download exis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ermissions requests beyond browser scope are an immediate red fla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"Modded," "cracked," or "premium" versions are pure malwa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pple guidelines prohibit adult content App Store-wid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Third-party iOS app stores require jailbreaking and break securit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onfiguration profiles installing "apps" outside the App Store are a malware vector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Mobile Features Compared With Deskto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Wallet, packages, and checkout all render correct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onfirm the package and total before tapping pa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Use a virtual card with a monthly cap to limit accidental spen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obile matches desktop for almost everything except VR headset support and complex multi-room layout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Mobile Safety Tip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Use mobile data over hotel or coffee-shop Wi-F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Reputable paid VPN (Mullvad, Proton, IVPN) if public Wi-Fi is unavoidab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void logging in on networks you do not trus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iOS: Settings → Notifications → Show Previews → When Unlock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ndroid: notification visibility set to hide sensitive conte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Decline web push during signup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https://stwebcams.com/stripchat-ap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485C">
                    <a:alpha val="100000"/>
                  </a:srgbClr>
                </a:solidFill>
                <a:latin typeface="Calibri"/>
              </a:rPr>
              <a:t><![CDATA[We may earn referral fees if you visit StripChat through links on this site. 18+ adult content — viewer discretion advised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Vera Lyndon, Senior Editor</dc:creator>
  <cp:lastModifiedBy>Unknown Creator</cp:lastModifiedBy>
  <dcterms:created xsi:type="dcterms:W3CDTF">2026-06-11T15:19:29Z</dcterms:created>
  <dcterms:modified xsi:type="dcterms:W3CDTF">2026-06-11T15:19:29Z</dcterms:modified>
  <dc:title>Stripchat App Guide: Mobile Access Without Fake APKs</dc:title>
  <dc:description>Find out whether Stripchat has an official app, how mobile browser access works, what fake APKs to avoid, and how to browse safely on phones.</dc:description>
  <dc:subject>Stripchat App: Official Options and Mobile Access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