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presProps" Target="presProps.xml"/>
  <Relationship Id="rId14" Type="http://schemas.openxmlformats.org/officeDocument/2006/relationships/viewProps" Target="viewProps.xml"/>
  <Relationship Id="rId15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20744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DB2777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428750"/>
            <a:ext cx="800100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300" spc="0" u="none" cap="none">
                <a:solidFill>
                  <a:srgbClr val="DB2777">
                    <a:alpha val="100000"/>
                  </a:srgbClr>
                </a:solidFill>
                <a:latin typeface="Calibri"/>
              </a:rPr>
              <a:t><![CDATA[STRIPCHAT REVIEW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400" spc="0" u="none" cap="none">
                <a:solidFill>
                  <a:srgbClr val="1A0F15">
                    <a:alpha val="100000"/>
                  </a:srgbClr>
                </a:solidFill>
                <a:latin typeface="Calibri"/>
              </a:rPr>
              <a:t><![CDATA[Best Stripchat Alternatives for Viewers in 2026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6B485C">
                    <a:alpha val="100000"/>
                  </a:srgbClr>
                </a:solidFill>
                <a:latin typeface="Calibri"/>
              </a:rPr>
              <a:t><![CDATA[Vera Lyndon, Senior Editor · 26.03.2026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DB2777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524000"/>
            <a:ext cx="8001000" cy="2857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1A0F15">
                    <a:alpha val="100000"/>
                  </a:srgbClr>
                </a:solidFill>
                <a:latin typeface="Calibri"/>
              </a:rPr>
              <a:t><![CDATA[Full article: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DB2777">
                    <a:alpha val="100000"/>
                  </a:srgbClr>
                </a:solidFill>
                <a:latin typeface="Calibri"/>
              </a:rPr>
              <a:t><![CDATA[https://stwebcams.com/stripchat-alternative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6B485C">
                    <a:alpha val="100000"/>
                  </a:srgbClr>
                </a:solidFill>
                <a:latin typeface="Calibri"/>
              </a:rPr>
              <a:t><![CDATA[We may earn referral fees if you visit StripChat through links on this site. 18+ adult content — viewer discretion advised.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DB2777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DB2777">
                    <a:alpha val="100000"/>
                  </a:srgbClr>
                </a:solidFill>
                <a:latin typeface="Calibri"/>
              </a:rPr>
              <a:t><![CDATA[Quick Comparison Tabl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0F15">
                    <a:alpha val="100000"/>
                  </a:srgbClr>
                </a:solidFill>
                <a:latin typeface="Calibri"/>
              </a:rPr>
              <a:t><![CDATA[•  Best overall alternatives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0F15">
                    <a:alpha val="100000"/>
                  </a:srgbClr>
                </a:solidFill>
                <a:latin typeface="Calibri"/>
              </a:rPr>
              <a:t><![CDATA[•  Best free public rooms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0F15">
                    <a:alpha val="100000"/>
                  </a:srgbClr>
                </a:solidFill>
                <a:latin typeface="Calibri"/>
              </a:rPr>
              <a:t><![CDATA[•  Best private-show platforms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0F15">
                    <a:alpha val="100000"/>
                  </a:srgbClr>
                </a:solidFill>
                <a:latin typeface="Calibri"/>
              </a:rPr>
              <a:t><![CDATA[•  Chaturbate for free volume, LiveJasmin for private polish, BongaCams for international, Stripchat for VR.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DB2777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DB2777">
                    <a:alpha val="100000"/>
                  </a:srgbClr>
                </a:solidFill>
                <a:latin typeface="Calibri"/>
              </a:rPr>
              <a:t><![CDATA[Why Look Beyond Stripchat?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0F15">
                    <a:alpha val="100000"/>
                  </a:srgbClr>
                </a:solidFill>
                <a:latin typeface="Calibri"/>
              </a:rPr>
              <a:t><![CDATA[•  Entry packs: close across freemium peers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0F15">
                    <a:alpha val="100000"/>
                  </a:srgbClr>
                </a:solidFill>
                <a:latin typeface="Calibri"/>
              </a:rPr>
              <a:t><![CDATA[•  Bulk packs: meaningful gaps, varies by promotion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0F15">
                    <a:alpha val="100000"/>
                  </a:srgbClr>
                </a:solidFill>
                <a:latin typeface="Calibri"/>
              </a:rPr>
              <a:t><![CDATA[•  Real cost: depends on the models you actually watch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0F15">
                    <a:alpha val="100000"/>
                  </a:srgbClr>
                </a:solidFill>
                <a:latin typeface="Calibri"/>
              </a:rPr>
              <a:t><![CDATA[•  Eastern European depth: BongaCams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0F15">
                    <a:alpha val="100000"/>
                  </a:srgbClr>
                </a:solidFill>
                <a:latin typeface="Calibri"/>
              </a:rPr>
              <a:t><![CDATA[•  LGBTQ+ activity: Cam4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0F15">
                    <a:alpha val="100000"/>
                  </a:srgbClr>
                </a:solidFill>
                <a:latin typeface="Calibri"/>
              </a:rPr>
              <a:t><![CDATA[•  North American volume: Chaturbate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DB2777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DB2777">
                    <a:alpha val="100000"/>
                  </a:srgbClr>
                </a:solidFill>
                <a:latin typeface="Calibri"/>
              </a:rPr>
              <a:t><![CDATA[Best Alternatives to Stripcha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0F15">
                    <a:alpha val="100000"/>
                  </a:srgbClr>
                </a:solidFill>
                <a:latin typeface="Calibri"/>
              </a:rPr>
              <a:t><![CDATA[•  Largest free-room volume in US hours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0F15">
                    <a:alpha val="100000"/>
                  </a:srgbClr>
                </a:solidFill>
                <a:latin typeface="Calibri"/>
              </a:rPr>
              <a:t><![CDATA[•  Loud, goal-driven tipping culture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0F15">
                    <a:alpha val="100000"/>
                  </a:srgbClr>
                </a:solidFill>
                <a:latin typeface="Calibri"/>
              </a:rPr>
              <a:t><![CDATA[•  No live VR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0F15">
                    <a:alpha val="100000"/>
                  </a:srgbClr>
                </a:solidFill>
                <a:latin typeface="Calibri"/>
              </a:rPr>
              <a:t><![CDATA[•  Denser mobile layout than Stripchat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0F15">
                    <a:alpha val="100000"/>
                  </a:srgbClr>
                </a:solidFill>
                <a:latin typeface="Calibri"/>
              </a:rPr>
              <a:t><![CDATA[•  Polished private-show experience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0F15">
                    <a:alpha val="100000"/>
                  </a:srgbClr>
                </a:solidFill>
                <a:latin typeface="Calibri"/>
              </a:rPr>
              <a:t><![CDATA[•  Flat, predictable per-minute rates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DB2777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DB2777">
                    <a:alpha val="100000"/>
                  </a:srgbClr>
                </a:solidFill>
                <a:latin typeface="Calibri"/>
              </a:rPr>
              <a:t><![CDATA[Free Content Comparis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0F15">
                    <a:alpha val="100000"/>
                  </a:srgbClr>
                </a:solidFill>
                <a:latin typeface="Calibri"/>
              </a:rPr>
              <a:t><![CDATA[•  Freemium: free public video and chat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0F15">
                    <a:alpha val="100000"/>
                  </a:srgbClr>
                </a:solidFill>
                <a:latin typeface="Calibri"/>
              </a:rPr>
              <a:t><![CDATA[•  Premium credit: short previews, paid full access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0F15">
                    <a:alpha val="100000"/>
                  </a:srgbClr>
                </a:solidFill>
                <a:latin typeface="Calibri"/>
              </a:rPr>
              <a:t><![CDATA[•  Account often optional for guest viewing on freemium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0F15">
                    <a:alpha val="100000"/>
                  </a:srgbClr>
                </a:solidFill>
                <a:latin typeface="Calibri"/>
              </a:rPr>
              <a:t><![CDATA[•  Freemium guest viewing: usually allowed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0F15">
                    <a:alpha val="100000"/>
                  </a:srgbClr>
                </a:solidFill>
                <a:latin typeface="Calibri"/>
              </a:rPr>
              <a:t><![CDATA[•  Freemium chat: account required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0F15">
                    <a:alpha val="100000"/>
                  </a:srgbClr>
                </a:solidFill>
                <a:latin typeface="Calibri"/>
              </a:rPr>
              <a:t><![CDATA[•  Premium credit signup: required up front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DB2777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DB2777">
                    <a:alpha val="100000"/>
                  </a:srgbClr>
                </a:solidFill>
                <a:latin typeface="Calibri"/>
              </a:rPr>
              <a:t><![CDATA[Pricing and Token Valu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0F15">
                    <a:alpha val="100000"/>
                  </a:srgbClr>
                </a:solidFill>
                <a:latin typeface="Calibri"/>
              </a:rPr>
              <a:t><![CDATA[•  Entry freemium packs: close in per-token cost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0F15">
                    <a:alpha val="100000"/>
                  </a:srgbClr>
                </a:solidFill>
                <a:latin typeface="Calibri"/>
              </a:rPr>
              <a:t><![CDATA[•  Bulk freemium packs: gaps widen, check promotions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0F15">
                    <a:alpha val="100000"/>
                  </a:srgbClr>
                </a:solidFill>
                <a:latin typeface="Calibri"/>
              </a:rPr>
              <a:t><![CDATA[•  Premium credit blocks: higher up-front, flatter per-credit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0F15">
                    <a:alpha val="100000"/>
                  </a:srgbClr>
                </a:solidFill>
                <a:latin typeface="Calibri"/>
              </a:rPr>
              <a:t><![CDATA[•  Freemium: per-model rate variability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0F15">
                    <a:alpha val="100000"/>
                  </a:srgbClr>
                </a:solidFill>
                <a:latin typeface="Calibri"/>
              </a:rPr>
              <a:t><![CDATA[•  Premium credit: tighter rate bands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0F15">
                    <a:alpha val="100000"/>
                  </a:srgbClr>
                </a:solidFill>
                <a:latin typeface="Calibri"/>
              </a:rPr>
              <a:t><![CDATA[•  VR private: Stripchat-only tier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DB2777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DB2777">
                    <a:alpha val="100000"/>
                  </a:srgbClr>
                </a:solidFill>
                <a:latin typeface="Calibri"/>
              </a:rPr>
              <a:t><![CDATA[Mobile, HD, and VR Featur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0F15">
                    <a:alpha val="100000"/>
                  </a:srgbClr>
                </a:solidFill>
                <a:latin typeface="Calibri"/>
              </a:rPr>
              <a:t><![CDATA[•  Stripchat: app-like, drawer filters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0F15">
                    <a:alpha val="100000"/>
                  </a:srgbClr>
                </a:solidFill>
                <a:latin typeface="Calibri"/>
              </a:rPr>
              <a:t><![CDATA[•  Chaturbate: dense, desktop-like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0F15">
                    <a:alpha val="100000"/>
                  </a:srgbClr>
                </a:solidFill>
                <a:latin typeface="Calibri"/>
              </a:rPr>
              <a:t><![CDATA[•  LiveJasmin / Streamate: clean but gated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0F15">
                    <a:alpha val="100000"/>
                  </a:srgbClr>
                </a:solidFill>
                <a:latin typeface="Calibri"/>
              </a:rPr>
              <a:t><![CDATA[•  Avoid third-party APKs everywhere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0F15">
                    <a:alpha val="100000"/>
                  </a:srgbClr>
                </a:solidFill>
                <a:latin typeface="Calibri"/>
              </a:rPr>
              <a:t><![CDATA[•  HD label on thumbnail (most platforms)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0F15">
                    <a:alpha val="100000"/>
                  </a:srgbClr>
                </a:solidFill>
                <a:latin typeface="Calibri"/>
              </a:rPr>
              <a:t><![CDATA[•  Stream stability tied to model connection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DB2777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DB2777">
                    <a:alpha val="100000"/>
                  </a:srgbClr>
                </a:solidFill>
                <a:latin typeface="Calibri"/>
              </a:rPr>
              <a:t><![CDATA[Safety and Privacy Comparis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0F15">
                    <a:alpha val="100000"/>
                  </a:srgbClr>
                </a:solidFill>
                <a:latin typeface="Calibri"/>
              </a:rPr>
              <a:t><![CDATA[•  Neutral billing descriptors on most platforms (verify)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0F15">
                    <a:alpha val="100000"/>
                  </a:srgbClr>
                </a:solidFill>
                <a:latin typeface="Calibri"/>
              </a:rPr>
              <a:t><![CDATA[•  Used credits or tokens: unlikely to be refunded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0F15">
                    <a:alpha val="100000"/>
                  </a:srgbClr>
                </a:solidFill>
                <a:latin typeface="Calibri"/>
              </a:rPr>
              <a:t><![CDATA[•  Recent unused: depends on the billing provider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0F15">
                    <a:alpha val="100000"/>
                  </a:srgbClr>
                </a:solidFill>
                <a:latin typeface="Calibri"/>
              </a:rPr>
              <a:t><![CDATA[•  Chargebacks: often lock the issuing account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0F15">
                    <a:alpha val="100000"/>
                  </a:srgbClr>
                </a:solidFill>
                <a:latin typeface="Calibri"/>
              </a:rPr>
              <a:t><![CDATA[•  Disable email marketing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0F15">
                    <a:alpha val="100000"/>
                  </a:srgbClr>
                </a:solidFill>
                <a:latin typeface="Calibri"/>
              </a:rPr>
              <a:t><![CDATA[•  Turn off push notifications on shared phones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DB2777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DB2777">
                    <a:alpha val="100000"/>
                  </a:srgbClr>
                </a:solidFill>
                <a:latin typeface="Calibri"/>
              </a:rPr>
              <a:t><![CDATA[Final Recommendation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0F15">
                    <a:alpha val="100000"/>
                  </a:srgbClr>
                </a:solidFill>
                <a:latin typeface="Calibri"/>
              </a:rPr>
              <a:t><![CDATA[•  Default: Chaturbate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0F15">
                    <a:alpha val="100000"/>
                  </a:srgbClr>
                </a:solidFill>
                <a:latin typeface="Calibri"/>
              </a:rPr>
              <a:t><![CDATA[•  Cleaner mobile: Stripchat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0F15">
                    <a:alpha val="100000"/>
                  </a:srgbClr>
                </a:solidFill>
                <a:latin typeface="Calibri"/>
              </a:rPr>
              <a:t><![CDATA[•  International mix: BongaCams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0F15">
                    <a:alpha val="100000"/>
                  </a:srgbClr>
                </a:solidFill>
                <a:latin typeface="Calibri"/>
              </a:rPr>
              <a:t><![CDATA[•  LGBTQ+ depth: Cam4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0F15">
                    <a:alpha val="100000"/>
                  </a:srgbClr>
                </a:solidFill>
                <a:latin typeface="Calibri"/>
              </a:rPr>
              <a:t><![CDATA[•  Standard pick: LiveJasmin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0F15">
                    <a:alpha val="100000"/>
                  </a:srgbClr>
                </a:solidFill>
                <a:latin typeface="Calibri"/>
              </a:rPr>
              <a:t><![CDATA[•  Mid-priced: Streamate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76">
  <a:themeElements>
    <a:clrScheme name="Theme7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Vera Lyndon, Senior Editor</dc:creator>
  <cp:lastModifiedBy>Unknown Creator</cp:lastModifiedBy>
  <dcterms:created xsi:type="dcterms:W3CDTF">2026-06-11T15:19:27Z</dcterms:created>
  <dcterms:modified xsi:type="dcterms:W3CDTF">2026-06-11T15:19:27Z</dcterms:modified>
  <dc:title>Best Stripchat Alternatives 2026: Free and Paid Cam Sites</dc:title>
  <dc:description>Compare Stripchat alternatives by free rooms, tokens, private shows, mobile UX, VR, model variety, privacy, pricing, and best use cases.</dc:description>
  <dc:subject>Best Stripchat Alternatives for Viewers in 2026</dc:subject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