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TRIPCHA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Stripchat Affiliate Program: How It Wor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Vera Lyndon, Senior Editor · 1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What Is the Stripchat Affiliate Program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ipCash is the partner brand ident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nd users only see the Stripchat consumer bran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ccount management, tracking, and payouts live in the partner port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iewer referrals tracked by link paramet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riggers vary by offer typ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del referrals usually paid separately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Commission Models to Verif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ercentage of net revenue, lifeti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Rates shift with tier and promo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erify current revshare on the dashbo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PA: fixed amount per qualifying a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Hybrid: smaller CPA plus smaller revsha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pproval may be required for non-default offers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ow to Jo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pplication covers traffic source and volu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ffiliate team reviews against compli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pproval is not insta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pply, await approval, test attribution, only then scal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Payouts and Payment Metho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ycle is weekly, bi-weekly, or month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inimum balance triggers relea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erify the current schedule on the dashbo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ank wire, specialty wallets, prepaid cards, cryp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ees, windows, and floors vary by metho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Regional availability differs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Traffic Sources and Restri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O with editorial content and careful brand men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aid on adult-friendly ad networ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ocial through allowed networks o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Opt-in adult-compliant email lis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rand bidding usually restric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etwork ad policies limit creatives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Pros and Cons for Affilia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High commercial intent in cam sear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hort distance from click to token purcha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ong consumer brand reduces education co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ong category fundamentals, heavy compliance load. Run a parallel pilo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stwebcams.com/stripchat-affili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We may earn referral fees if you visit StripChat through links on this site. 18+ adult content — viewer discretion advise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Vera Lyndon, Senior Editor</dc:creator>
  <cp:lastModifiedBy>Unknown Creator</cp:lastModifiedBy>
  <dcterms:created xsi:type="dcterms:W3CDTF">2026-06-11T15:19:30Z</dcterms:created>
  <dcterms:modified xsi:type="dcterms:W3CDTF">2026-06-11T15:19:30Z</dcterms:modified>
  <dc:title>Stripchat Affiliate Program: Commissions, Traffic and Rules</dc:title>
  <dc:description>Review the Stripchat affiliate program, commission models, traffic quality, payout methods, tracking tools, restrictions, pros, cons, and verification steps.</dc:description>
  <dc:subject>Stripchat Affiliate Program: How It Works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